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D466-616C-6548-AB3B-B982FC495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8A27E-6FC7-704C-8B44-C13C6DBAC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0AE10-78B4-1646-8FDE-DA86F8B4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80FCB-E01C-7244-B9CD-B0433B69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D7E8-CED8-BB4F-AE35-B14F503B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2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85DC-C5BD-2D46-A386-60418E79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FB079-4463-A044-8997-8807D480A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14BE0-4B0A-A54C-8779-5434EBE3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F04E1-537D-A44C-94EA-4BC03114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39BB9-3CE6-9940-8529-1F5EAAE6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990A2-44B7-B242-B808-FF57D8253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986B0-4984-E948-8698-9AA9C258F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A964C-1181-F447-A2CC-2E499E7A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9AA98-904B-A74A-AE15-1AC39641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7715A-414F-1A40-BC70-8B98A121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8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2F14-3D9B-5143-902E-2F0B8FA9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B142-3EAB-DE40-9870-7F064690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2FDC-2BFC-3D42-A87D-0F10AA97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49B4-A777-B545-96D3-E99BF10E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BD905-DADD-4545-BE72-F76EA943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3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6F72-B6CD-3749-97DE-1766B68A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A141-BAD0-4C4A-A14C-36914CDF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187F3-41FB-1E48-848D-51B2F890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9277-DBEA-D441-98F6-7C473243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261A-0551-1740-AC4F-414C9C05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4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6E86-954D-404A-893E-637F0F77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451D-3734-704C-84B7-F79BD149C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9A72E-117A-694C-9E30-1F8F53895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73727-3876-1F43-A68B-B48A83B0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3B2A6-72B3-854D-B079-85E9BA20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FF49D-21F9-2941-B672-493D7579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3785-43EF-EA40-B979-4C674BB9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7438C-9312-E940-9A34-83E57F5E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C8670-2B86-B149-821B-20A19FE7D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F144F-8930-674E-86BA-8992360F5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43603-B060-3344-BE30-633509579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55F05-E696-7140-B5A3-C86D3E11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5E0BA-70C2-E944-AD38-EC3420A6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E924E-8B1F-1F46-8034-11152227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4AC4-061E-5B49-BD61-267299F3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65869-B704-8144-AF4E-882F5670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8D5E0-838A-7740-A5DF-CF8B83FD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A3B78-FD34-4A4D-B18C-4C9113D5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16EA1-4735-DA46-BACB-A730659A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86C2B-A51C-EC47-8DBD-592B37B8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B7008-4901-8D49-A773-38D48E18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F1C3-A269-B340-B2B0-4B1A73E5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BB44-720D-924A-A878-7DB473AE4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18E3-546C-454E-BB1D-BA6526B05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94F07-535E-5941-B9C9-B080FEEC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FE07C-C7B0-F94A-B630-BE62BE55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6C4AD-5A4E-5B49-994D-2E43014D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6444-37CF-E145-AB6A-7ED887E9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F3E25-1066-6041-A206-0FBDDD56D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7FF2B-DFBC-6B40-B545-494BF7887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D639-F776-9A47-990C-C58EF012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DF91B-CEB7-1E45-89BD-D56FE8E2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F92D-A968-DA4B-ABCC-DDC6DA35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F60E0-DD2F-2A42-8F6A-6D0820C0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9AB5E-D85F-F44D-9FC4-3A58B679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C3C5A-A62E-8046-AADD-0179B3B6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63DA5-C090-DC47-A005-F6A879B1702B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12F1-C5A7-AD47-83CB-FFAF57016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C758-857C-0F4E-A716-B32847D7C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366ED-9767-F44C-81F0-689009242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7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D3DBDB4-4383-4E48-88C7-BE5E4495C7E9}"/>
              </a:ext>
            </a:extLst>
          </p:cNvPr>
          <p:cNvGrpSpPr/>
          <p:nvPr/>
        </p:nvGrpSpPr>
        <p:grpSpPr>
          <a:xfrm>
            <a:off x="463550" y="1736101"/>
            <a:ext cx="8523072" cy="5023147"/>
            <a:chOff x="463550" y="1736101"/>
            <a:chExt cx="8523072" cy="502314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5A724F-945D-0D49-AE9D-C895BA756E15}"/>
                </a:ext>
              </a:extLst>
            </p:cNvPr>
            <p:cNvGrpSpPr/>
            <p:nvPr/>
          </p:nvGrpSpPr>
          <p:grpSpPr>
            <a:xfrm>
              <a:off x="463550" y="3026002"/>
              <a:ext cx="6933128" cy="3396571"/>
              <a:chOff x="1007836" y="1404030"/>
              <a:chExt cx="8266793" cy="404994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4C5CCA0-295A-7849-B1CC-33C3D0F6D51A}"/>
                  </a:ext>
                </a:extLst>
              </p:cNvPr>
              <p:cNvGrpSpPr/>
              <p:nvPr/>
            </p:nvGrpSpPr>
            <p:grpSpPr>
              <a:xfrm>
                <a:off x="1007836" y="1404030"/>
                <a:ext cx="4554764" cy="4049940"/>
                <a:chOff x="996950" y="223838"/>
                <a:chExt cx="10198100" cy="906780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B1F97C8-D01F-8C49-A341-A4BD3EA83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96950" y="4757738"/>
                  <a:ext cx="10198100" cy="45339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6C1DAA5C-ED6A-D14C-BC08-8FF079031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6950" y="223838"/>
                  <a:ext cx="10198100" cy="4533900"/>
                </a:xfrm>
                <a:prstGeom prst="rect">
                  <a:avLst/>
                </a:prstGeom>
              </p:spPr>
            </p:pic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085FC1F-443C-5149-BFA2-92743AD1990F}"/>
                  </a:ext>
                </a:extLst>
              </p:cNvPr>
              <p:cNvSpPr/>
              <p:nvPr/>
            </p:nvSpPr>
            <p:spPr>
              <a:xfrm>
                <a:off x="1007836" y="4963886"/>
                <a:ext cx="4554763" cy="370114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Left Arrow 10">
                <a:extLst>
                  <a:ext uri="{FF2B5EF4-FFF2-40B4-BE49-F238E27FC236}">
                    <a16:creationId xmlns:a16="http://schemas.microsoft.com/office/drawing/2014/main" id="{966E1882-89B1-EF41-BB4A-3B61A1FF1A7D}"/>
                  </a:ext>
                </a:extLst>
              </p:cNvPr>
              <p:cNvSpPr/>
              <p:nvPr/>
            </p:nvSpPr>
            <p:spPr>
              <a:xfrm>
                <a:off x="5715000" y="4963886"/>
                <a:ext cx="696686" cy="370114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B12E15-4492-D945-94DA-A2AD797E67D9}"/>
                  </a:ext>
                </a:extLst>
              </p:cNvPr>
              <p:cNvSpPr txBox="1"/>
              <p:nvPr/>
            </p:nvSpPr>
            <p:spPr>
              <a:xfrm>
                <a:off x="6564086" y="4974772"/>
                <a:ext cx="2710543" cy="370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predicts satisfaction?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4825EEC-2848-C445-B3ED-65D33F77CD69}"/>
                </a:ext>
              </a:extLst>
            </p:cNvPr>
            <p:cNvGrpSpPr/>
            <p:nvPr/>
          </p:nvGrpSpPr>
          <p:grpSpPr>
            <a:xfrm>
              <a:off x="4703462" y="1736101"/>
              <a:ext cx="2809005" cy="2579801"/>
              <a:chOff x="5246914" y="957943"/>
              <a:chExt cx="2809005" cy="257980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E391DF9-215C-564A-A3B2-1EA3D6E9B7A7}"/>
                  </a:ext>
                </a:extLst>
              </p:cNvPr>
              <p:cNvGrpSpPr/>
              <p:nvPr/>
            </p:nvGrpSpPr>
            <p:grpSpPr>
              <a:xfrm>
                <a:off x="5246914" y="957943"/>
                <a:ext cx="1132115" cy="991534"/>
                <a:chOff x="5246914" y="957943"/>
                <a:chExt cx="1132115" cy="991534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63AFD3B-FDD2-0843-A9CB-61A707F4A780}"/>
                    </a:ext>
                  </a:extLst>
                </p:cNvPr>
                <p:cNvSpPr/>
                <p:nvPr/>
              </p:nvSpPr>
              <p:spPr>
                <a:xfrm>
                  <a:off x="5317204" y="957943"/>
                  <a:ext cx="991534" cy="99153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5BC045-44E5-DC4E-A392-D07D54078952}"/>
                    </a:ext>
                  </a:extLst>
                </p:cNvPr>
                <p:cNvSpPr txBox="1"/>
                <p:nvPr/>
              </p:nvSpPr>
              <p:spPr>
                <a:xfrm>
                  <a:off x="5246914" y="1269044"/>
                  <a:ext cx="11321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CAHPS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32A7987-0BD7-F24D-8913-BB4F2281A22C}"/>
                  </a:ext>
                </a:extLst>
              </p:cNvPr>
              <p:cNvGrpSpPr/>
              <p:nvPr/>
            </p:nvGrpSpPr>
            <p:grpSpPr>
              <a:xfrm>
                <a:off x="6923804" y="957943"/>
                <a:ext cx="1132115" cy="991534"/>
                <a:chOff x="5246914" y="957943"/>
                <a:chExt cx="1132115" cy="991534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41A48C9-70F0-EE49-ABFD-F9D0C4435879}"/>
                    </a:ext>
                  </a:extLst>
                </p:cNvPr>
                <p:cNvSpPr/>
                <p:nvPr/>
              </p:nvSpPr>
              <p:spPr>
                <a:xfrm>
                  <a:off x="5317204" y="957943"/>
                  <a:ext cx="991534" cy="99153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939093-C4BF-2A45-B195-2B196F8150E5}"/>
                    </a:ext>
                  </a:extLst>
                </p:cNvPr>
                <p:cNvSpPr txBox="1"/>
                <p:nvPr/>
              </p:nvSpPr>
              <p:spPr>
                <a:xfrm>
                  <a:off x="5246914" y="1269044"/>
                  <a:ext cx="11321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PUF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00D8813-31D4-4941-9CE3-5BE3D50B2730}"/>
                  </a:ext>
                </a:extLst>
              </p:cNvPr>
              <p:cNvGrpSpPr/>
              <p:nvPr/>
            </p:nvGrpSpPr>
            <p:grpSpPr>
              <a:xfrm>
                <a:off x="6085878" y="2546210"/>
                <a:ext cx="1132115" cy="991534"/>
                <a:chOff x="6085878" y="2546210"/>
                <a:chExt cx="1132115" cy="991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AA2AD5CE-7C10-EE4D-B4AB-192CD13BE9B8}"/>
                    </a:ext>
                  </a:extLst>
                </p:cNvPr>
                <p:cNvSpPr/>
                <p:nvPr/>
              </p:nvSpPr>
              <p:spPr>
                <a:xfrm>
                  <a:off x="6156168" y="2546210"/>
                  <a:ext cx="991534" cy="99153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AC0E90-33F9-EB40-87BB-C04AD4363B26}"/>
                    </a:ext>
                  </a:extLst>
                </p:cNvPr>
                <p:cNvSpPr txBox="1"/>
                <p:nvPr/>
              </p:nvSpPr>
              <p:spPr>
                <a:xfrm>
                  <a:off x="6085878" y="2718812"/>
                  <a:ext cx="11321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Provider</a:t>
                  </a:r>
                </a:p>
                <a:p>
                  <a:pPr algn="ctr"/>
                  <a:r>
                    <a:rPr lang="en-US" dirty="0"/>
                    <a:t>Data</a:t>
                  </a:r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5A8B3C5-A852-7A4B-8B12-5E8476A42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9891" y="1965791"/>
                <a:ext cx="1484087" cy="368353"/>
              </a:xfrm>
              <a:prstGeom prst="rect">
                <a:avLst/>
              </a:prstGeom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98A6647-C2EC-1B41-A400-3C963BE88745}"/>
                </a:ext>
              </a:extLst>
            </p:cNvPr>
            <p:cNvCxnSpPr/>
            <p:nvPr/>
          </p:nvCxnSpPr>
          <p:spPr>
            <a:xfrm flipH="1">
              <a:off x="4626429" y="3112302"/>
              <a:ext cx="740010" cy="3846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eft Arrow 29">
              <a:extLst>
                <a:ext uri="{FF2B5EF4-FFF2-40B4-BE49-F238E27FC236}">
                  <a16:creationId xmlns:a16="http://schemas.microsoft.com/office/drawing/2014/main" id="{B892045F-C4C9-C744-9B13-47F045ABCA18}"/>
                </a:ext>
              </a:extLst>
            </p:cNvPr>
            <p:cNvSpPr/>
            <p:nvPr/>
          </p:nvSpPr>
          <p:spPr>
            <a:xfrm flipH="1">
              <a:off x="6682890" y="6011553"/>
              <a:ext cx="584291" cy="310404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DDE9457-B611-1749-9CBC-27BAA1943D11}"/>
                </a:ext>
              </a:extLst>
            </p:cNvPr>
            <p:cNvCxnSpPr>
              <a:cxnSpLocks/>
            </p:cNvCxnSpPr>
            <p:nvPr/>
          </p:nvCxnSpPr>
          <p:spPr>
            <a:xfrm>
              <a:off x="6798046" y="3112302"/>
              <a:ext cx="740010" cy="3846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9DEB69E-3790-5347-964A-A2379EC3E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1561" y="3429000"/>
              <a:ext cx="991534" cy="99153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0C6DB6-C744-EC41-B095-130BAF59B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57328" y="4647188"/>
              <a:ext cx="0" cy="6106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9AE945E-999F-F242-8578-CA23F9BC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1270" y="5627132"/>
              <a:ext cx="1132116" cy="113211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3BEF76-F830-8D42-9E6C-6B6322A6CB3E}"/>
                </a:ext>
              </a:extLst>
            </p:cNvPr>
            <p:cNvSpPr txBox="1"/>
            <p:nvPr/>
          </p:nvSpPr>
          <p:spPr>
            <a:xfrm>
              <a:off x="7328033" y="5257800"/>
              <a:ext cx="16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</a:rPr>
                <a:t>Senti</a:t>
              </a:r>
              <a:r>
                <a:rPr lang="en-US" b="1" dirty="0">
                  <a:solidFill>
                    <a:schemeClr val="accent2"/>
                  </a:solidFill>
                </a:rPr>
                <a:t>-Mentor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598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Fiksdal</dc:creator>
  <cp:lastModifiedBy>Alexander Fiksdal</cp:lastModifiedBy>
  <cp:revision>2</cp:revision>
  <dcterms:created xsi:type="dcterms:W3CDTF">2020-02-03T13:22:32Z</dcterms:created>
  <dcterms:modified xsi:type="dcterms:W3CDTF">2020-02-03T13:43:14Z</dcterms:modified>
</cp:coreProperties>
</file>